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1" r:id="rId6"/>
    <p:sldId id="282" r:id="rId7"/>
    <p:sldId id="263" r:id="rId8"/>
    <p:sldId id="264" r:id="rId9"/>
    <p:sldId id="283" r:id="rId10"/>
    <p:sldId id="284" r:id="rId11"/>
    <p:sldId id="285" r:id="rId12"/>
    <p:sldId id="287" r:id="rId13"/>
    <p:sldId id="286" r:id="rId14"/>
    <p:sldId id="28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499" autoAdjust="0"/>
  </p:normalViewPr>
  <p:slideViewPr>
    <p:cSldViewPr>
      <p:cViewPr>
        <p:scale>
          <a:sx n="75" d="100"/>
          <a:sy n="75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72EA-94E6-4D54-903B-2B5B9952160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779C-9260-4DE6-B529-684EE29CB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emo.connectnowaccounting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200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News Gothic MT"/>
              </a:rPr>
              <a:t>ConnectNow </a:t>
            </a:r>
            <a:br>
              <a:rPr lang="en-US" sz="6000" b="1" dirty="0" smtClean="0">
                <a:solidFill>
                  <a:srgbClr val="006600"/>
                </a:solidFill>
                <a:latin typeface="News Gothic MT"/>
              </a:rPr>
            </a:br>
            <a:r>
              <a:rPr lang="en-US" sz="6000" b="1" dirty="0" smtClean="0">
                <a:solidFill>
                  <a:srgbClr val="006600"/>
                </a:solidFill>
                <a:latin typeface="News Gothic MT"/>
              </a:rPr>
              <a:t>How to Get Out What You Put In?! </a:t>
            </a:r>
            <a:endParaRPr lang="en-US" sz="6000" b="1" dirty="0">
              <a:solidFill>
                <a:srgbClr val="006600"/>
              </a:solidFill>
              <a:latin typeface="News Gothic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 Heininger</a:t>
            </a: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Parishsoft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16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Excel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330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Excel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371"/>
            <a:ext cx="9144000" cy="46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Excel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1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Excel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1663"/>
            <a:ext cx="9144000" cy="43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Mailing Labels by Zip Code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247775"/>
            <a:ext cx="91138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EHEINI~1\AppData\Local\Temp\SNAGHTML604b7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9548"/>
            <a:ext cx="9144000" cy="6846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600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News Gothic MT"/>
              </a:rPr>
              <a:t>The Heart of the Matter</a:t>
            </a:r>
            <a:endParaRPr lang="en-US" sz="4800" b="1" dirty="0">
              <a:solidFill>
                <a:srgbClr val="006600"/>
              </a:solidFill>
              <a:latin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76400"/>
            <a:ext cx="4876800" cy="4906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What information?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Who? Registered?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Why do you need it?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How do you need it? 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</p:txBody>
      </p:sp>
      <p:sp>
        <p:nvSpPr>
          <p:cNvPr id="5" name="Heart 4"/>
          <p:cNvSpPr/>
          <p:nvPr/>
        </p:nvSpPr>
        <p:spPr bwMode="auto">
          <a:xfrm>
            <a:off x="304800" y="2057400"/>
            <a:ext cx="2590800" cy="2514600"/>
          </a:xfrm>
          <a:prstGeom prst="heart">
            <a:avLst/>
          </a:prstGeom>
          <a:solidFill>
            <a:srgbClr val="FF3A3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954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295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News Gothic MT"/>
              </a:rPr>
              <a:t>What information?</a:t>
            </a:r>
            <a:endParaRPr lang="en-US" sz="4800" b="1" dirty="0">
              <a:solidFill>
                <a:srgbClr val="006600"/>
              </a:solidFill>
              <a:latin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191000" cy="51816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Address 1, City, State, Zip</a:t>
            </a:r>
          </a:p>
          <a:p>
            <a:pPr>
              <a:spcBef>
                <a:spcPts val="24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Envelope Number</a:t>
            </a:r>
          </a:p>
          <a:p>
            <a:pPr>
              <a:spcBef>
                <a:spcPts val="24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Ages</a:t>
            </a:r>
          </a:p>
          <a:p>
            <a:pPr>
              <a:spcBef>
                <a:spcPts val="24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Wedding Anniversary</a:t>
            </a:r>
          </a:p>
          <a:p>
            <a:pPr>
              <a:spcBef>
                <a:spcPts val="24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Sacraments</a:t>
            </a:r>
          </a:p>
        </p:txBody>
      </p:sp>
      <p:pic>
        <p:nvPicPr>
          <p:cNvPr id="18434" name="Picture 2" descr="Image result for in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6658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954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News Gothic MT"/>
              </a:rPr>
              <a:t>Who?</a:t>
            </a:r>
            <a:endParaRPr lang="en-US" sz="4800" b="1" dirty="0">
              <a:solidFill>
                <a:srgbClr val="006600"/>
              </a:solidFill>
              <a:latin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602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Registered Families?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Members? 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Children? 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First Communions from last weekend?</a:t>
            </a:r>
          </a:p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All your single members who you can date?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  <a:p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</p:txBody>
      </p:sp>
      <p:pic>
        <p:nvPicPr>
          <p:cNvPr id="17410" name="Picture 2" descr="Image result for Who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571466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954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</a:rPr>
              <a:t>Why do you need it?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068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Communicate with them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Diocese asking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Pastor </a:t>
            </a:r>
          </a:p>
          <a:p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</p:txBody>
      </p:sp>
      <p:pic>
        <p:nvPicPr>
          <p:cNvPr id="33794" name="Picture 2" descr="Image result for w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5568178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95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</a:rPr>
              <a:t>How do you need it?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4114800" cy="40687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Excel</a:t>
            </a:r>
          </a:p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PDF</a:t>
            </a:r>
          </a:p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</a:rPr>
              <a:t>Customize it</a:t>
            </a:r>
          </a:p>
          <a:p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ews Gothic MT"/>
            </a:endParaRPr>
          </a:p>
        </p:txBody>
      </p:sp>
      <p:pic>
        <p:nvPicPr>
          <p:cNvPr id="34818" name="Picture 2" descr="Image result for file 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810000" cy="369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595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81000"/>
            <a:ext cx="6944828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ConnectNow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9" y="1447800"/>
            <a:ext cx="48006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192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Filtering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rgbClr val="006600"/>
                </a:solidFill>
                <a:latin typeface="News Gothic MT"/>
                <a:ea typeface="+mj-ea"/>
                <a:cs typeface="+mj-cs"/>
                <a:sym typeface="News Gothic MT" charset="0"/>
              </a:rPr>
              <a:t>Filtering</a:t>
            </a:r>
            <a:endParaRPr lang="en-US" sz="4800" b="1" dirty="0">
              <a:solidFill>
                <a:srgbClr val="006600"/>
              </a:solidFill>
              <a:latin typeface="News Gothic MT"/>
              <a:ea typeface="+mj-ea"/>
              <a:cs typeface="+mj-cs"/>
              <a:sym typeface="News Gothic MT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103</Words>
  <Application>Microsoft Office PowerPoint</Application>
  <PresentationFormat>On-screen Show (4:3)</PresentationFormat>
  <Paragraphs>36</Paragraphs>
  <Slides>15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ConnectNow  How to Get Out What You Put In?! </vt:lpstr>
      <vt:lpstr>The Heart of the Matter</vt:lpstr>
      <vt:lpstr>What information?</vt:lpstr>
      <vt:lpstr>Who?</vt:lpstr>
      <vt:lpstr>Why do you need it?</vt:lpstr>
      <vt:lpstr>How do you need it?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Tesing</dc:title>
  <dc:creator>Eva Heininger</dc:creator>
  <cp:lastModifiedBy>Eva Heininger</cp:lastModifiedBy>
  <cp:revision>52</cp:revision>
  <dcterms:created xsi:type="dcterms:W3CDTF">2016-10-21T14:42:19Z</dcterms:created>
  <dcterms:modified xsi:type="dcterms:W3CDTF">2016-11-03T02:08:46Z</dcterms:modified>
</cp:coreProperties>
</file>